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pt-B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51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D2FA-B788-44F9-92B7-DE8CE1A27419}" type="datetimeFigureOut">
              <a:rPr lang="pt-BR" smtClean="0"/>
              <a:t>06/12/2017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1289-3D26-483A-8372-1E7410E87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097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D2FA-B788-44F9-92B7-DE8CE1A27419}" type="datetimeFigureOut">
              <a:rPr lang="pt-BR" smtClean="0"/>
              <a:t>06/12/2017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1289-3D26-483A-8372-1E7410E87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196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D2FA-B788-44F9-92B7-DE8CE1A27419}" type="datetimeFigureOut">
              <a:rPr lang="pt-BR" smtClean="0"/>
              <a:t>06/12/2017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1289-3D26-483A-8372-1E7410E87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8465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D2FA-B788-44F9-92B7-DE8CE1A27419}" type="datetimeFigureOut">
              <a:rPr lang="pt-BR" smtClean="0"/>
              <a:t>06/12/2017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1289-3D26-483A-8372-1E7410E87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5883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D2FA-B788-44F9-92B7-DE8CE1A27419}" type="datetimeFigureOut">
              <a:rPr lang="pt-BR" smtClean="0"/>
              <a:t>06/12/2017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1289-3D26-483A-8372-1E7410E87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9305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D2FA-B788-44F9-92B7-DE8CE1A27419}" type="datetimeFigureOut">
              <a:rPr lang="pt-BR" smtClean="0"/>
              <a:t>06/12/2017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1289-3D26-483A-8372-1E7410E87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2083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D2FA-B788-44F9-92B7-DE8CE1A27419}" type="datetimeFigureOut">
              <a:rPr lang="pt-BR" smtClean="0"/>
              <a:t>06/12/2017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1289-3D26-483A-8372-1E7410E87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767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D2FA-B788-44F9-92B7-DE8CE1A27419}" type="datetimeFigureOut">
              <a:rPr lang="pt-BR" smtClean="0"/>
              <a:t>06/12/2017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1289-3D26-483A-8372-1E7410E87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86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D2FA-B788-44F9-92B7-DE8CE1A27419}" type="datetimeFigureOut">
              <a:rPr lang="pt-BR" smtClean="0"/>
              <a:t>06/12/2017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1289-3D26-483A-8372-1E7410E87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6806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D2FA-B788-44F9-92B7-DE8CE1A27419}" type="datetimeFigureOut">
              <a:rPr lang="pt-BR" smtClean="0"/>
              <a:t>06/12/2017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1289-3D26-483A-8372-1E7410E87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4099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D2FA-B788-44F9-92B7-DE8CE1A27419}" type="datetimeFigureOut">
              <a:rPr lang="pt-BR" smtClean="0"/>
              <a:t>06/12/2017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E1289-3D26-483A-8372-1E7410E87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2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2D2FA-B788-44F9-92B7-DE8CE1A27419}" type="datetimeFigureOut">
              <a:rPr lang="pt-BR" smtClean="0"/>
              <a:t>06/12/2017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E1289-3D26-483A-8372-1E7410E87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6104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7" y="0"/>
            <a:ext cx="9139605" cy="51435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61491" y="144726"/>
            <a:ext cx="6858000" cy="723626"/>
          </a:xfrm>
        </p:spPr>
        <p:txBody>
          <a:bodyPr>
            <a:normAutofit/>
          </a:bodyPr>
          <a:lstStyle/>
          <a:p>
            <a:endParaRPr lang="pt-BR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27195" y="1260855"/>
            <a:ext cx="7612873" cy="1241822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282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Office PowerPoint</Application>
  <PresentationFormat>Apresentação na tela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Usuario</cp:lastModifiedBy>
  <cp:revision>1</cp:revision>
  <dcterms:created xsi:type="dcterms:W3CDTF">2017-12-06T11:58:17Z</dcterms:created>
  <dcterms:modified xsi:type="dcterms:W3CDTF">2017-12-06T12:05:59Z</dcterms:modified>
</cp:coreProperties>
</file>